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7" r:id="rId6"/>
    <p:sldId id="282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63" r:id="rId18"/>
    <p:sldId id="271" r:id="rId19"/>
    <p:sldId id="275" r:id="rId20"/>
    <p:sldId id="276" r:id="rId21"/>
    <p:sldId id="283" r:id="rId22"/>
    <p:sldId id="284" r:id="rId23"/>
    <p:sldId id="285" r:id="rId24"/>
    <p:sldId id="286" r:id="rId2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61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60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80</c:v>
                </c:pt>
                <c:pt idx="2">
                  <c:v>0</c:v>
                </c:pt>
              </c:numCache>
            </c:numRef>
          </c:val>
        </c:ser>
        <c:dLbls/>
      </c:pie3DChart>
    </c:plotArea>
    <c:legend>
      <c:legendPos val="r"/>
      <c:layout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2095674293797855E-2"/>
          <c:y val="5.0420020233004917E-2"/>
          <c:w val="0.66141196023826587"/>
          <c:h val="0.7894590886975896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на начало проекта</c:v>
                </c:pt>
                <c:pt idx="1">
                  <c:v>по итогам проекта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</c:v>
                </c:pt>
                <c:pt idx="1">
                  <c:v>0</c:v>
                </c:pt>
              </c:numCache>
            </c:numRef>
          </c:val>
        </c:ser>
        <c:dLbls/>
        <c:shape val="cone"/>
        <c:axId val="97042432"/>
        <c:axId val="97043968"/>
        <c:axId val="97046528"/>
      </c:bar3DChart>
      <c:catAx>
        <c:axId val="9704243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97043968"/>
        <c:crosses val="autoZero"/>
        <c:auto val="1"/>
        <c:lblAlgn val="ctr"/>
        <c:lblOffset val="100"/>
      </c:catAx>
      <c:valAx>
        <c:axId val="97043968"/>
        <c:scaling>
          <c:orientation val="minMax"/>
        </c:scaling>
        <c:axPos val="l"/>
        <c:majorGridlines/>
        <c:numFmt formatCode="General" sourceLinked="1"/>
        <c:tickLblPos val="nextTo"/>
        <c:crossAx val="97042432"/>
        <c:crosses val="autoZero"/>
        <c:crossBetween val="between"/>
      </c:valAx>
      <c:serAx>
        <c:axId val="97046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  <c:crossAx val="9704396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olub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-1460384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4643446"/>
            <a:ext cx="5505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 проект: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7275" y="5357826"/>
            <a:ext cx="4241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«Мир танца»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5268" y="214290"/>
            <a:ext cx="7549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образовательного учреждения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№ 19  «Сказка»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 – эстетического воспитания детей.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061593"/>
              </p:ext>
            </p:extLst>
          </p:nvPr>
        </p:nvGraphicFramePr>
        <p:xfrm>
          <a:off x="357159" y="285730"/>
          <a:ext cx="8429682" cy="5642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8759"/>
                <a:gridCol w="5286412"/>
                <a:gridCol w="1714511"/>
              </a:tblGrid>
              <a:tr h="78581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Физкультурное занятие под музыку</a:t>
                      </a:r>
                    </a:p>
                    <a:p>
                      <a:r>
                        <a:rPr lang="ru-RU" sz="1600" dirty="0" smtClean="0"/>
                        <a:t>Разучивание Музыкально</a:t>
                      </a:r>
                      <a:r>
                        <a:rPr lang="ru-RU" sz="1600" baseline="0" dirty="0" smtClean="0"/>
                        <a:t> – ритмически</a:t>
                      </a:r>
                      <a:r>
                        <a:rPr lang="ru-RU" sz="1600" dirty="0" smtClean="0"/>
                        <a:t>х движений с  флажками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5343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21. 01. 2017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Беседа «Русские народные костюмы»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81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21. 01.2017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Совместно</a:t>
                      </a:r>
                      <a:r>
                        <a:rPr lang="ru-RU" sz="1600" baseline="0" dirty="0" smtClean="0"/>
                        <a:t>  с родителями  </a:t>
                      </a:r>
                      <a:r>
                        <a:rPr lang="ru-RU" sz="1600" dirty="0" smtClean="0"/>
                        <a:t> оформление уголка </a:t>
                      </a:r>
                    </a:p>
                    <a:p>
                      <a:r>
                        <a:rPr lang="ru-RU" sz="1600" dirty="0" smtClean="0"/>
                        <a:t>«Русские народные костюмы»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24. 01.2017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Физкультурное занятие под музыку</a:t>
                      </a:r>
                    </a:p>
                    <a:p>
                      <a:r>
                        <a:rPr lang="ru-RU" sz="1600" dirty="0" smtClean="0"/>
                        <a:t>Разучивание МРК «Путешествие»  Бурениной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24. 01. 2017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Семинар – практикум  для  воспитателей «Выполнение танцевальных  элементов»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7782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26. 01. 2017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Музыкально- физкультурный досуг</a:t>
                      </a:r>
                    </a:p>
                    <a:p>
                      <a:r>
                        <a:rPr lang="ru-RU" sz="1600" dirty="0" smtClean="0"/>
                        <a:t>«Соревнование</a:t>
                      </a:r>
                      <a:r>
                        <a:rPr lang="ru-RU" sz="1600" baseline="0" dirty="0" smtClean="0"/>
                        <a:t> с  Хотабычем»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87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28.01.2017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Консультация</a:t>
                      </a:r>
                      <a:r>
                        <a:rPr lang="ru-RU" sz="1600" baseline="0" dirty="0" smtClean="0"/>
                        <a:t> для воспитателей </a:t>
                      </a:r>
                    </a:p>
                    <a:p>
                      <a:r>
                        <a:rPr lang="ru-RU" sz="1600" baseline="0" dirty="0" smtClean="0"/>
                        <a:t>«Использование схемы  танца при разучивании танцевальных элементов»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0121523"/>
              </p:ext>
            </p:extLst>
          </p:nvPr>
        </p:nvGraphicFramePr>
        <p:xfrm>
          <a:off x="357159" y="285729"/>
          <a:ext cx="8501120" cy="6486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995"/>
                <a:gridCol w="5124118"/>
                <a:gridCol w="1838007"/>
              </a:tblGrid>
              <a:tr h="8021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Оформление</a:t>
                      </a:r>
                      <a:r>
                        <a:rPr lang="ru-RU" sz="1600" baseline="0" dirty="0" smtClean="0"/>
                        <a:t> музыкального уголка совместно</a:t>
                      </a:r>
                    </a:p>
                    <a:p>
                      <a:r>
                        <a:rPr lang="ru-RU" sz="1600" baseline="0" dirty="0" smtClean="0"/>
                        <a:t>с родителями и воспитателями</a:t>
                      </a:r>
                    </a:p>
                    <a:p>
                      <a:r>
                        <a:rPr lang="ru-RU" sz="1600" baseline="0" dirty="0" smtClean="0"/>
                        <a:t>«Мир танца»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Егораева</a:t>
                      </a:r>
                      <a:r>
                        <a:rPr lang="ru-RU" sz="1600" dirty="0" smtClean="0"/>
                        <a:t> Е.В.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/>
                    </a:p>
                  </a:txBody>
                  <a:tcPr/>
                </a:tc>
              </a:tr>
              <a:tr h="8021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01.02.2017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Беседа с детьми  «Спортивные танцы»</a:t>
                      </a:r>
                    </a:p>
                    <a:p>
                      <a:r>
                        <a:rPr lang="ru-RU" sz="1600" dirty="0" smtClean="0"/>
                        <a:t>Просмотр видео</a:t>
                      </a:r>
                      <a:r>
                        <a:rPr lang="ru-RU" sz="1600" baseline="0" dirty="0" smtClean="0"/>
                        <a:t> – ролика «Спортивные танцы»</a:t>
                      </a:r>
                    </a:p>
                    <a:p>
                      <a:r>
                        <a:rPr lang="ru-RU" sz="1600" baseline="0" dirty="0" smtClean="0"/>
                        <a:t>Разучивание танца с </a:t>
                      </a:r>
                      <a:r>
                        <a:rPr lang="ru-RU" sz="1600" baseline="0" dirty="0" smtClean="0"/>
                        <a:t>цветами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4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04.02.2017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Оформление</a:t>
                      </a:r>
                      <a:r>
                        <a:rPr lang="ru-RU" sz="1600" baseline="0" dirty="0" smtClean="0"/>
                        <a:t> фото выставки</a:t>
                      </a:r>
                    </a:p>
                    <a:p>
                      <a:r>
                        <a:rPr lang="ru-RU" sz="1600" baseline="0" dirty="0" smtClean="0"/>
                        <a:t> «Мир танца» совместно с родителями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1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04.02.2017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</a:t>
                      </a:r>
                      <a:r>
                        <a:rPr lang="ru-RU" sz="1600" baseline="0" dirty="0" smtClean="0"/>
                        <a:t> – тематическое занятие</a:t>
                      </a:r>
                    </a:p>
                    <a:p>
                      <a:r>
                        <a:rPr lang="ru-RU" sz="1600" baseline="0" dirty="0" smtClean="0"/>
                        <a:t>«Разучиваем русский народный танец с матрёшками»</a:t>
                      </a:r>
                    </a:p>
                    <a:p>
                      <a:r>
                        <a:rPr lang="ru-RU" sz="1600" baseline="0" dirty="0" smtClean="0"/>
                        <a:t>«Хороводный шаг», «Полочка», «Пружинка», «</a:t>
                      </a:r>
                      <a:r>
                        <a:rPr lang="ru-RU" sz="1600" baseline="0" dirty="0" err="1" smtClean="0"/>
                        <a:t>Ковырялочка</a:t>
                      </a:r>
                      <a:r>
                        <a:rPr lang="ru-RU" sz="1600" baseline="0" dirty="0" smtClean="0"/>
                        <a:t>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10398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08.02.2017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Музыкальное занятие</a:t>
                      </a:r>
                    </a:p>
                    <a:p>
                      <a:r>
                        <a:rPr lang="ru-RU" sz="1600" dirty="0" smtClean="0"/>
                        <a:t>Просмотр видео ролика –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smtClean="0"/>
                        <a:t>танец  моряков «Морячка»</a:t>
                      </a:r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Разучивание танца с мальчиками </a:t>
                      </a:r>
                      <a:r>
                        <a:rPr lang="ru-RU" sz="1600" baseline="0" dirty="0" smtClean="0"/>
                        <a:t>«Морячка»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1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09.02.2017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Физкультурное занятие под музыку</a:t>
                      </a:r>
                    </a:p>
                    <a:p>
                      <a:r>
                        <a:rPr lang="ru-RU" sz="1600" dirty="0" smtClean="0"/>
                        <a:t>МРК</a:t>
                      </a:r>
                      <a:r>
                        <a:rPr lang="ru-RU" sz="1600" baseline="0" dirty="0" smtClean="0"/>
                        <a:t> с флажками, МРК «Путешествие»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754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10.02.2017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Музыкальное занятие </a:t>
                      </a:r>
                    </a:p>
                    <a:p>
                      <a:r>
                        <a:rPr lang="ru-RU" sz="1600" dirty="0" smtClean="0"/>
                        <a:t>Разучивание последовательных танцевальных элементов  </a:t>
                      </a:r>
                      <a:r>
                        <a:rPr lang="ru-RU" sz="1600" baseline="0" dirty="0" smtClean="0"/>
                        <a:t>танца «Морячка»</a:t>
                      </a:r>
                    </a:p>
                    <a:p>
                      <a:r>
                        <a:rPr lang="ru-RU" sz="1600" baseline="0" dirty="0" smtClean="0"/>
                        <a:t>Отрабатываем танцевальные движения с мальчиками</a:t>
                      </a:r>
                    </a:p>
                    <a:p>
                      <a:r>
                        <a:rPr lang="ru-RU" sz="1600" baseline="0" dirty="0" smtClean="0"/>
                        <a:t>Танца </a:t>
                      </a:r>
                      <a:r>
                        <a:rPr lang="ru-RU" sz="1600" baseline="0" dirty="0" smtClean="0"/>
                        <a:t>«Морячка»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2038452"/>
              </p:ext>
            </p:extLst>
          </p:nvPr>
        </p:nvGraphicFramePr>
        <p:xfrm>
          <a:off x="357159" y="285728"/>
          <a:ext cx="8572558" cy="55864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75"/>
                <a:gridCol w="5547948"/>
                <a:gridCol w="1571635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Беседа</a:t>
                      </a:r>
                      <a:r>
                        <a:rPr lang="ru-RU" sz="1400" b="1" baseline="0" dirty="0" smtClean="0"/>
                        <a:t>  с детьми «Костюмы для спортивного танца»</a:t>
                      </a:r>
                    </a:p>
                    <a:p>
                      <a:r>
                        <a:rPr lang="ru-RU" sz="1400" b="1" dirty="0" smtClean="0"/>
                        <a:t>Просмотр  презентации «Костюмы</a:t>
                      </a:r>
                      <a:r>
                        <a:rPr lang="ru-RU" sz="1400" b="1" baseline="0" dirty="0" smtClean="0"/>
                        <a:t> для спортивного </a:t>
                      </a:r>
                    </a:p>
                    <a:p>
                      <a:r>
                        <a:rPr lang="ru-RU" sz="1400" b="1" baseline="0" dirty="0" smtClean="0"/>
                        <a:t>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Музыкальное</a:t>
                      </a:r>
                      <a:r>
                        <a:rPr lang="ru-RU" sz="1400" b="1" baseline="0" dirty="0" smtClean="0"/>
                        <a:t> занятие </a:t>
                      </a:r>
                    </a:p>
                    <a:p>
                      <a:r>
                        <a:rPr lang="ru-RU" sz="1400" b="1" baseline="0" dirty="0" smtClean="0"/>
                        <a:t>Закрепляем умение водить хороводы «Хороводный шаг»; </a:t>
                      </a:r>
                    </a:p>
                    <a:p>
                      <a:r>
                        <a:rPr lang="ru-RU" sz="1400" b="1" baseline="0" dirty="0" smtClean="0"/>
                        <a:t>Отрабатываем элементы танцев: «Яблочко», «Морячка»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5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Беседа с детьми</a:t>
                      </a:r>
                      <a:r>
                        <a:rPr lang="ru-RU" sz="1400" b="1" baseline="0" dirty="0" smtClean="0"/>
                        <a:t>  «Бальные танцы»</a:t>
                      </a:r>
                    </a:p>
                    <a:p>
                      <a:r>
                        <a:rPr lang="ru-RU" sz="1400" b="1" dirty="0" smtClean="0"/>
                        <a:t>Просмотр фотографий</a:t>
                      </a:r>
                      <a:r>
                        <a:rPr lang="ru-RU" sz="1400" b="1" baseline="0" dirty="0" smtClean="0"/>
                        <a:t> , презентации и видео ролика</a:t>
                      </a:r>
                    </a:p>
                    <a:p>
                      <a:r>
                        <a:rPr lang="ru-RU" sz="1400" b="1" baseline="0" dirty="0" smtClean="0"/>
                        <a:t>С  бальными танцами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Физкультурное занятие под музыку</a:t>
                      </a:r>
                    </a:p>
                    <a:p>
                      <a:r>
                        <a:rPr lang="ru-RU" sz="1400" b="1" dirty="0" smtClean="0"/>
                        <a:t>Разучиваем МРК «Музыка</a:t>
                      </a:r>
                      <a:r>
                        <a:rPr lang="ru-RU" sz="1400" b="1" baseline="0" dirty="0" smtClean="0"/>
                        <a:t> и дети</a:t>
                      </a:r>
                      <a:r>
                        <a:rPr lang="ru-RU" sz="1400" b="1" dirty="0" smtClean="0"/>
                        <a:t>» с элементами спортивного танца;</a:t>
                      </a:r>
                      <a:r>
                        <a:rPr lang="ru-RU" sz="1400" b="1" baseline="0" dirty="0" smtClean="0"/>
                        <a:t> повторяем танец с лентами </a:t>
                      </a:r>
                      <a:r>
                        <a:rPr lang="ru-RU" sz="1400" b="1" baseline="0" dirty="0" smtClean="0"/>
                        <a:t>«Танец с цветами»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22. 02.2017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Утренник посвященный дню</a:t>
                      </a:r>
                      <a:r>
                        <a:rPr lang="ru-RU" sz="1400" b="1" baseline="0" dirty="0" smtClean="0"/>
                        <a:t> защитника отечества</a:t>
                      </a:r>
                    </a:p>
                    <a:p>
                      <a:r>
                        <a:rPr lang="ru-RU" sz="1400" b="1" baseline="0" dirty="0" smtClean="0"/>
                        <a:t>«День защитника отечества  «Как Баба Яга провожала Лешего в армию»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24.02.2017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Консультация для родителей</a:t>
                      </a:r>
                      <a:r>
                        <a:rPr lang="ru-RU" sz="1400" b="1" baseline="0" dirty="0" smtClean="0"/>
                        <a:t> «Танец как вид искусства»</a:t>
                      </a:r>
                    </a:p>
                    <a:p>
                      <a:r>
                        <a:rPr lang="ru-RU" sz="1400" b="1" baseline="0" dirty="0" smtClean="0"/>
                        <a:t>Беседа с детьми «История 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25.02.2017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 – игровая</a:t>
                      </a:r>
                      <a:r>
                        <a:rPr lang="ru-RU" sz="1400" b="1" baseline="0" dirty="0" smtClean="0"/>
                        <a:t> деятельность с детьми</a:t>
                      </a:r>
                    </a:p>
                    <a:p>
                      <a:r>
                        <a:rPr lang="ru-RU" sz="1400" b="1" baseline="0" dirty="0" smtClean="0"/>
                        <a:t>Хоровод «Тёмным лесом», игра «Золотые ворота»,</a:t>
                      </a:r>
                    </a:p>
                    <a:p>
                      <a:r>
                        <a:rPr lang="ru-RU" sz="1400" b="1" baseline="0" dirty="0" smtClean="0"/>
                        <a:t>Игра «Шёл козёл по лесу», игра «Колпачок»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8312"/>
              </p:ext>
            </p:extLst>
          </p:nvPr>
        </p:nvGraphicFramePr>
        <p:xfrm>
          <a:off x="285720" y="214288"/>
          <a:ext cx="8643999" cy="590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/>
                <a:gridCol w="5500726"/>
                <a:gridCol w="1643075"/>
              </a:tblGrid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22.02.2017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Музыкальное развлечение «Масленица»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err="1" smtClean="0"/>
                        <a:t>Егораева</a:t>
                      </a:r>
                      <a:r>
                        <a:rPr lang="ru-RU" sz="1400" b="1" baseline="0" dirty="0" smtClean="0"/>
                        <a:t> Е.В.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01.03.2017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Консультация для воспитателей «Корригирующие</a:t>
                      </a:r>
                    </a:p>
                    <a:p>
                      <a:r>
                        <a:rPr lang="ru-RU" sz="1400" b="1" dirty="0" smtClean="0"/>
                        <a:t>упражнения</a:t>
                      </a:r>
                      <a:r>
                        <a:rPr lang="ru-RU" sz="1400" b="1" baseline="0" dirty="0" smtClean="0"/>
                        <a:t>, способствующие развитию хореографических данных у детей»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01.03.2017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Музыкальное занятие</a:t>
                      </a:r>
                    </a:p>
                    <a:p>
                      <a:r>
                        <a:rPr lang="ru-RU" sz="1400" b="1" dirty="0" smtClean="0"/>
                        <a:t>Знакомство с основными</a:t>
                      </a:r>
                      <a:r>
                        <a:rPr lang="ru-RU" sz="1400" b="1" baseline="0" dirty="0" smtClean="0"/>
                        <a:t> элементами классического танца. </a:t>
                      </a:r>
                    </a:p>
                    <a:p>
                      <a:r>
                        <a:rPr lang="ru-RU" sz="1400" b="1" baseline="0" dirty="0" smtClean="0"/>
                        <a:t>Повторяем  парный танец «Веселая полька»;</a:t>
                      </a:r>
                    </a:p>
                    <a:p>
                      <a:r>
                        <a:rPr lang="ru-RU" sz="1400" b="1" baseline="0" dirty="0" smtClean="0"/>
                        <a:t>Повторяем танец «Разноцветная игра»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Физкультурное занятие под музыку</a:t>
                      </a:r>
                    </a:p>
                    <a:p>
                      <a:r>
                        <a:rPr lang="ru-RU" sz="1400" b="1" dirty="0" smtClean="0"/>
                        <a:t>МРК  с цветами</a:t>
                      </a:r>
                      <a:r>
                        <a:rPr lang="ru-RU" sz="1400" b="1" baseline="0" dirty="0" smtClean="0"/>
                        <a:t> «Музыка и дети»</a:t>
                      </a:r>
                    </a:p>
                    <a:p>
                      <a:r>
                        <a:rPr lang="ru-RU" sz="1400" b="1" baseline="0" dirty="0" smtClean="0"/>
                        <a:t>Танец с лентами </a:t>
                      </a:r>
                      <a:r>
                        <a:rPr lang="ru-RU" sz="1400" b="1" baseline="0" dirty="0" smtClean="0"/>
                        <a:t>«Танец с цветами»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03.03.2017</a:t>
                      </a:r>
                    </a:p>
                    <a:p>
                      <a:r>
                        <a:rPr lang="ru-RU" sz="1400" b="1" dirty="0" smtClean="0"/>
                        <a:t>06.03.2017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Утренник посвящённый международному женскому </a:t>
                      </a:r>
                    </a:p>
                    <a:p>
                      <a:r>
                        <a:rPr lang="ru-RU" sz="1400" b="1" dirty="0" smtClean="0"/>
                        <a:t>Дню «Мама дорогая»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633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09.03 .2017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Музыкальная деятельность с детьми</a:t>
                      </a:r>
                    </a:p>
                    <a:p>
                      <a:r>
                        <a:rPr lang="ru-RU" sz="1400" b="1" baseline="0" dirty="0" smtClean="0"/>
                        <a:t>Знакомство детей с русским народным танцем «На деревне</a:t>
                      </a:r>
                    </a:p>
                    <a:p>
                      <a:r>
                        <a:rPr lang="ru-RU" sz="1400" b="1" baseline="0" dirty="0" smtClean="0"/>
                        <a:t>Девицы»; Продолжаем разучиваем танец «Матрёшки»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367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Музыкальное занятие</a:t>
                      </a:r>
                    </a:p>
                    <a:p>
                      <a:r>
                        <a:rPr lang="ru-RU" sz="1400" b="1" dirty="0" smtClean="0"/>
                        <a:t>Разучиваем</a:t>
                      </a:r>
                      <a:r>
                        <a:rPr lang="ru-RU" sz="1400" b="1" baseline="0" dirty="0" smtClean="0"/>
                        <a:t> хоровод «Берёзка» с платочками</a:t>
                      </a:r>
                    </a:p>
                    <a:p>
                      <a:r>
                        <a:rPr lang="ru-RU" sz="1400" b="1" baseline="0" dirty="0" smtClean="0"/>
                        <a:t>Знакомство детей с танцем «Поссорились – помирились»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2400915"/>
              </p:ext>
            </p:extLst>
          </p:nvPr>
        </p:nvGraphicFramePr>
        <p:xfrm>
          <a:off x="214282" y="142852"/>
          <a:ext cx="8643999" cy="64845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8760"/>
                <a:gridCol w="5715040"/>
                <a:gridCol w="1500199"/>
              </a:tblGrid>
              <a:tr h="62035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Музыкальная</a:t>
                      </a:r>
                      <a:r>
                        <a:rPr lang="ru-RU" sz="1400" b="1" baseline="0" dirty="0" smtClean="0"/>
                        <a:t> деятельность с детьми</a:t>
                      </a:r>
                    </a:p>
                    <a:p>
                      <a:r>
                        <a:rPr lang="ru-RU" sz="1400" b="1" baseline="0" dirty="0" smtClean="0"/>
                        <a:t>Отрабатываем танцевальные элементы р.н. танца «На деревне девицы»: «Полочка», «</a:t>
                      </a:r>
                      <a:r>
                        <a:rPr lang="ru-RU" sz="1400" b="1" baseline="0" dirty="0" err="1" smtClean="0"/>
                        <a:t>Ковырялочка</a:t>
                      </a:r>
                      <a:r>
                        <a:rPr lang="ru-RU" sz="1400" b="1" baseline="0" dirty="0" smtClean="0"/>
                        <a:t>», «Вертушка», «Пружинка»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/>
                        <a:t>. </a:t>
                      </a:r>
                      <a:endParaRPr lang="ru-RU" sz="1400" b="1" dirty="0"/>
                    </a:p>
                  </a:txBody>
                  <a:tcPr/>
                </a:tc>
              </a:tr>
              <a:tr h="29602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14.03.2011</a:t>
                      </a:r>
                      <a:r>
                        <a:rPr lang="ru-RU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ИЗО</a:t>
                      </a:r>
                      <a:r>
                        <a:rPr lang="ru-RU" sz="1400" b="1" baseline="0" dirty="0" smtClean="0"/>
                        <a:t> деятельность  Рисование «Мир танца глазами детей»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Егораева</a:t>
                      </a:r>
                      <a:r>
                        <a:rPr lang="ru-RU" sz="1400" b="1" dirty="0" smtClean="0"/>
                        <a:t> Е.В. </a:t>
                      </a:r>
                      <a:endParaRPr lang="ru-RU" sz="1400" b="1" dirty="0"/>
                    </a:p>
                  </a:txBody>
                  <a:tcPr/>
                </a:tc>
              </a:tr>
              <a:tr h="7104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Музыкальное занятие </a:t>
                      </a:r>
                    </a:p>
                    <a:p>
                      <a:r>
                        <a:rPr lang="ru-RU" sz="1400" b="1" dirty="0" smtClean="0"/>
                        <a:t>Хоровод «Берёза» с платочками; Танец «Поссорились – помирились» и муз. игра «Флажок»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97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ИЗО деятельность с детьми</a:t>
                      </a:r>
                    </a:p>
                    <a:p>
                      <a:r>
                        <a:rPr lang="ru-RU" sz="1400" b="1" dirty="0" smtClean="0"/>
                        <a:t> Аппликация «Сарафан для матрёшки»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Егораева</a:t>
                      </a:r>
                      <a:r>
                        <a:rPr lang="ru-RU" sz="1400" b="1" dirty="0" smtClean="0"/>
                        <a:t> Е.В..</a:t>
                      </a:r>
                      <a:endParaRPr lang="ru-RU" sz="1400" b="1" dirty="0"/>
                    </a:p>
                  </a:txBody>
                  <a:tcPr/>
                </a:tc>
              </a:tr>
              <a:tr h="50325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Беседа «Что такое балет?»</a:t>
                      </a:r>
                    </a:p>
                    <a:p>
                      <a:r>
                        <a:rPr lang="ru-RU" sz="1400" b="1" dirty="0" smtClean="0"/>
                        <a:t>ИЗО деятельность с детьми    Лепка</a:t>
                      </a:r>
                      <a:r>
                        <a:rPr lang="ru-RU" sz="1400" b="1" baseline="0" dirty="0" smtClean="0"/>
                        <a:t>  «Балерина»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1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Консультация «Музыкальный</a:t>
                      </a:r>
                      <a:r>
                        <a:rPr lang="ru-RU" sz="1400" b="1" baseline="0" dirty="0" smtClean="0"/>
                        <a:t> фольклор, игровая песня как </a:t>
                      </a:r>
                    </a:p>
                    <a:p>
                      <a:r>
                        <a:rPr lang="ru-RU" sz="1400" b="1" baseline="0" dirty="0" smtClean="0"/>
                        <a:t>вариант основы постановки народного детского 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4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Музыкальная</a:t>
                      </a:r>
                      <a:r>
                        <a:rPr lang="ru-RU" sz="1400" b="1" baseline="0" dirty="0" smtClean="0"/>
                        <a:t> деятельность с детьми</a:t>
                      </a:r>
                    </a:p>
                    <a:p>
                      <a:r>
                        <a:rPr lang="ru-RU" sz="1400" b="1" baseline="0" dirty="0" smtClean="0"/>
                        <a:t>Повторение танца «Гномики», «Морячка».</a:t>
                      </a:r>
                    </a:p>
                    <a:p>
                      <a:r>
                        <a:rPr lang="ru-RU" sz="1400" b="1" baseline="0" dirty="0" smtClean="0"/>
                        <a:t>Продолжаем разучивать р.н. танец «На деревне девушки»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7104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20-21.03.2017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Подготовка костюмов к концерту «В стране 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Е,В.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047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23-24.03.2017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Подготовка атрибутов , декораций к развлечению «В стране 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Егораева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8658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30.03.2017</a:t>
                      </a:r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31.03.2017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Концертная</a:t>
                      </a:r>
                      <a:r>
                        <a:rPr lang="ru-RU" sz="1400" b="1" baseline="0" dirty="0" smtClean="0"/>
                        <a:t> программа </a:t>
                      </a:r>
                      <a:r>
                        <a:rPr lang="ru-RU" sz="1400" b="1" dirty="0" smtClean="0"/>
                        <a:t> «Танцы,</a:t>
                      </a:r>
                      <a:r>
                        <a:rPr lang="ru-RU" sz="1400" b="1" baseline="0" dirty="0" smtClean="0"/>
                        <a:t> танцы, танцы»</a:t>
                      </a:r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Презентация проекта «Мир танца»  </a:t>
                      </a:r>
                    </a:p>
                    <a:p>
                      <a:r>
                        <a:rPr lang="ru-RU" sz="1400" b="1" dirty="0" smtClean="0"/>
                        <a:t>Развлечение  «В стране танца»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err="1" smtClean="0"/>
                        <a:t>Егораева</a:t>
                      </a:r>
                      <a:r>
                        <a:rPr lang="ru-RU" sz="1400" b="1" dirty="0" smtClean="0"/>
                        <a:t> Е.В.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8b0cb37fe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547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3075057"/>
            <a:ext cx="7704856" cy="707886"/>
          </a:xfrm>
          <a:prstGeom prst="rect">
            <a:avLst/>
          </a:prstGeom>
          <a:noFill/>
          <a:scene3d>
            <a:camera prst="obliqueTopRigh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23 февраля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Витек\Desktop\8 марта\23 февраля\DSC00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782942"/>
            <a:ext cx="5035968" cy="307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итек\Desktop\8 марта\23 февраля\DSC00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итек\Desktop\8 марта\23 февраля\DSC00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67950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итек\Desktop\8 марта\23 февраля\DSC00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30511"/>
            <a:ext cx="4711424" cy="336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1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9768" y="285728"/>
            <a:ext cx="75488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ТАНЦЫ НА 8 МАРТА</a:t>
            </a:r>
            <a:endParaRPr lang="ru-RU" sz="6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Витек\Desktop\8 марта\IMG_20170303_09250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787774" cy="27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ек\Desktop\проект\IMG_20170307_093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80690"/>
            <a:ext cx="3291830" cy="28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итек\Desktop\проект\IMG_20170307_094911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08444" cy="27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итек\Desktop\проект\IMG_20170307_09582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86230"/>
            <a:ext cx="31931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3869" y="285728"/>
            <a:ext cx="3262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ТАНЕЦ С ЦВЕТАМИ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C:\Users\Витек\Desktop\проект\IMG_20170307_09590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8948"/>
            <a:ext cx="583264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57325_1180674181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5305" y="285728"/>
            <a:ext cx="3872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«ТАНЕЦ С ШАРАМИ»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Витек\Desktop\проект\IMG_20170307_103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7981"/>
            <a:ext cx="5976000" cy="57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6169604_0lik.ru_fireworks_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77183" y="2967335"/>
            <a:ext cx="6389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«ТАНЕЦ С СЕРДЕЧКАМИ»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724325"/>
            <a:ext cx="432000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1fe30_643b676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35" y="-17916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1670" y="3143248"/>
            <a:ext cx="5106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</a:t>
            </a: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проекта: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7194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Воспитатели:  </a:t>
            </a:r>
            <a:r>
              <a:rPr lang="ru-RU" sz="2800" b="1" u="sng" dirty="0" err="1" smtClean="0">
                <a:solidFill>
                  <a:srgbClr val="FFFF00"/>
                </a:solidFill>
              </a:rPr>
              <a:t>Егораева</a:t>
            </a:r>
            <a:r>
              <a:rPr lang="ru-RU" sz="2800" b="1" u="sng" dirty="0" smtClean="0">
                <a:solidFill>
                  <a:srgbClr val="FFFF00"/>
                </a:solidFill>
              </a:rPr>
              <a:t> Елена  Валентиновна</a:t>
            </a:r>
          </a:p>
          <a:p>
            <a:endParaRPr lang="ru-RU" sz="2800" b="1" u="sng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старшей группы     </a:t>
            </a:r>
            <a:endParaRPr lang="ru-RU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643578"/>
            <a:ext cx="3378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6150114"/>
            <a:ext cx="6987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 творческий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5856" y="0"/>
            <a:ext cx="350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Разработчик: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28616" y="642918"/>
            <a:ext cx="89440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Москвичева Татьяна Владимировна</a:t>
            </a:r>
            <a:endParaRPr lang="ru-RU" sz="4000" b="1" u="sng" cap="none" spc="0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df74105bd9f0ac4ae07324e23da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5140" y="2967335"/>
            <a:ext cx="633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«ВЕСЕННИЙ ТАНЕЦ»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32000" cy="302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00" y="3789040"/>
            <a:ext cx="4428000" cy="317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0"/>
            <a:ext cx="6432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проекта: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8358245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У детей расширились представление о видах танцев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 Воспитанники научились  исполнять  танцевальные движения и соединять  их в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  единый рисунок.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На музыкальных занятиях дети познакомились  с  «Миром русского народного танца</a:t>
            </a:r>
            <a:r>
              <a:rPr lang="en-US" sz="16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Просмотрели видео ролики  «Русские хороводы» ансамбля «Берёзка»,  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</a:rPr>
              <a:t>познакомились с выполнением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танцевальных движений русского народного танца.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На музыкальных занятиях дети разучили  танцы: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Морячка»,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Полька</a:t>
            </a:r>
            <a:r>
              <a:rPr lang="ru-RU" sz="1600" b="1" dirty="0" smtClean="0">
                <a:solidFill>
                  <a:schemeClr val="tx1"/>
                </a:solidFill>
              </a:rPr>
              <a:t>»,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</a:rPr>
              <a:t>«Весёлая пляска»,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Танец с сердечками</a:t>
            </a:r>
            <a:r>
              <a:rPr lang="ru-RU" sz="1600" b="1" dirty="0" smtClean="0">
                <a:solidFill>
                  <a:schemeClr val="tx1"/>
                </a:solidFill>
              </a:rPr>
              <a:t>», </a:t>
            </a:r>
            <a:r>
              <a:rPr lang="ru-RU" sz="1600" b="1" dirty="0" smtClean="0">
                <a:solidFill>
                  <a:schemeClr val="tx1"/>
                </a:solidFill>
              </a:rPr>
              <a:t>танец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«</a:t>
            </a:r>
            <a:r>
              <a:rPr lang="ru-RU" sz="1600" b="1" dirty="0" smtClean="0">
                <a:solidFill>
                  <a:schemeClr val="tx1"/>
                </a:solidFill>
              </a:rPr>
              <a:t>Бабка -  </a:t>
            </a:r>
            <a:r>
              <a:rPr lang="ru-RU" sz="1600" b="1" dirty="0" err="1" smtClean="0">
                <a:solidFill>
                  <a:schemeClr val="tx1"/>
                </a:solidFill>
              </a:rPr>
              <a:t>Ёжка</a:t>
            </a:r>
            <a:r>
              <a:rPr lang="ru-RU" sz="1600" b="1" dirty="0" smtClean="0">
                <a:solidFill>
                  <a:schemeClr val="tx1"/>
                </a:solidFill>
              </a:rPr>
              <a:t>»,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</a:rPr>
              <a:t> «Танец с цветами».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tx1"/>
                </a:solidFill>
              </a:rPr>
              <a:t>Дети </a:t>
            </a:r>
            <a:r>
              <a:rPr lang="ru-RU" sz="1600" b="1" dirty="0" smtClean="0">
                <a:solidFill>
                  <a:schemeClr val="tx1"/>
                </a:solidFill>
              </a:rPr>
              <a:t>участвовали: в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    Утреннике «День защитника отечества в деревне «Как Баба Яга </a:t>
            </a:r>
            <a:r>
              <a:rPr lang="ru-RU" sz="1600" b="1" dirty="0" smtClean="0">
                <a:solidFill>
                  <a:schemeClr val="tx1"/>
                </a:solidFill>
              </a:rPr>
              <a:t>провожала </a:t>
            </a:r>
            <a:r>
              <a:rPr lang="ru-RU" sz="1600" b="1" dirty="0" smtClean="0">
                <a:solidFill>
                  <a:schemeClr val="tx1"/>
                </a:solidFill>
              </a:rPr>
              <a:t>Лешего в армию»; утреннике к 8 марта « Мама дорогая»; в концертной программе 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</a:rPr>
              <a:t>в развлечении «В стране танца»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На физкультурных занятиях  дети изучили  музыкально – ритмические композиции: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 «С флажками», «Путешествие», «Музыка и дети».    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Родители активно участвовали  в  оформлении выставки «Мир танца»,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   «Мир танца глазами детей», в подготовке декораций для развлечения «В стране танцев»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nc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1000100" y="107154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0"/>
            <a:ext cx="8305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по итогам проекта:</a:t>
            </a:r>
            <a:endParaRPr lang="ru-RU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2b53c2d6a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50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Сравнительная диаграмма: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85786" y="1142984"/>
          <a:ext cx="788195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б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4185" y="0"/>
            <a:ext cx="4989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проекта: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666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рассчитан на три месяца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7310" y="1000108"/>
            <a:ext cx="7325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11 января по 01 апреля 2017 года.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603" y="1428736"/>
            <a:ext cx="87993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 направления деятельности:</a:t>
            </a:r>
            <a:endParaRPr lang="ru-RU" sz="40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3116"/>
            <a:ext cx="3155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Практическая: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714620"/>
            <a:ext cx="8436990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Беседы, творческая деятельность в музыкальном кружке, просмотр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иллюстраций, музыкальных клипов с разными видами танцев,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музыкальные развлечения, тематические утренники, физкультурные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досуги, презентации проектов.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252" y="4357694"/>
            <a:ext cx="90087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Обогащение предметно – развивающей среды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5072074"/>
            <a:ext cx="823020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Оформление уголка «Мир танца», оформление уголка «Национальные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костюмы», оформление выставки «Танцы наших детей», изготовление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атрибутов к танцам.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976538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0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142984"/>
            <a:ext cx="8347285" cy="369331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системе гармоничного развития детей младшего дошкольного возраста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следует отметить, что большим, но  недостаточно используемым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педагогическим потенциалом обладают  танцы.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Танцы способствуют развитию у детей пластики и красоты движений,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развивают индивидуальные способности , формируют адекватную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самооценку, помогают обрести уверенность в  собственных силах, дают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толчок к постоянному саморазвитию и  самосовершенствованию, а также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закладывают поведенческие основы  межличностного взаимодействия.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потенциал  танцев заключается в их позитивном влиянии 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физическое, интеллектуальное, нравственное, эстетическое и социально-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психологическое развитие подрастающего поколения, на его адаптацию,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социализацию, самореализацию.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а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1869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42984"/>
            <a:ext cx="871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Учить детей исполнять танцевальные движения,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соединять их в единый рисунок.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71744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Задачи: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214818"/>
            <a:ext cx="8133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Учить выполнять элементы танцевальных движений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Знакомить детей с видами танцев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Развитие у детей эмоциональной выразительности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в танце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Развивать умение детей использовать полученные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знания в творческой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73d_e4827ff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/>
        </p:nvGraphicFramePr>
        <p:xfrm>
          <a:off x="1571604" y="16430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85728"/>
            <a:ext cx="8155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Диагностика на начало проекта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47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1357298"/>
            <a:ext cx="8429683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</a:rPr>
              <a:t>У детей расшириться представление о видах танцев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Воспитанники научаться исполнять  танцевальные движения и соединять  их в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единый рисунок.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</a:rPr>
              <a:t>На музыкальных занятиях дети познакомятся  с  «миром русского народного танца</a:t>
            </a:r>
            <a:r>
              <a:rPr lang="en-US" sz="1600" b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Просмотрят видео ролики  «Русские хороводы» ансамбля «Берёзка»,  </a:t>
            </a: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</a:rPr>
              <a:t>познакомятся с выполнением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танцевальных движений русского народного танца.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На музыкальных занятиях дети разучат танцы: «Яблочко», «Морячка», «Матрёшки»,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</a:t>
            </a:r>
            <a:r>
              <a:rPr lang="ru-RU" sz="1600" b="1" dirty="0" smtClean="0">
                <a:solidFill>
                  <a:srgbClr val="C00000"/>
                </a:solidFill>
              </a:rPr>
              <a:t>,«</a:t>
            </a:r>
            <a:r>
              <a:rPr lang="ru-RU" sz="1600" b="1" dirty="0" smtClean="0">
                <a:solidFill>
                  <a:srgbClr val="C00000"/>
                </a:solidFill>
              </a:rPr>
              <a:t>Весёлая пляска», «На  деревне девицы», хоровод «Берёзка»,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хоровод «</a:t>
            </a:r>
            <a:r>
              <a:rPr lang="ru-RU" sz="1600" b="1" dirty="0" smtClean="0">
                <a:solidFill>
                  <a:srgbClr val="C00000"/>
                </a:solidFill>
              </a:rPr>
              <a:t>Танец с цветами»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</a:rPr>
              <a:t>Дети примут участие </a:t>
            </a:r>
            <a:r>
              <a:rPr lang="ru-RU" sz="1600" b="1" dirty="0" smtClean="0">
                <a:solidFill>
                  <a:srgbClr val="C00000"/>
                </a:solidFill>
              </a:rPr>
              <a:t>в;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    Утреннике «День защитника отечества  «Как Баба-Яга провожала Лешего в армию»; утреннике к 8 марта « Мама дорогая»; в концертной программе «Танцы, танцы, танцы»;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в развлечении «В стране танца»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На физкультурных занятиях  дети изучат музыкально – ритмические композиции: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«С флажками», «Путешествие», «Музыка и дети».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Родители примут активное участие в  оформлении выставки «Мир танца»,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«Мир танца глазами детей», в подготовке декораций для развлечения «В стране танцев»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e71_2d72ab4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50" y="0"/>
            <a:ext cx="906904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8794" y="0"/>
            <a:ext cx="488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проекта: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71546"/>
          <a:ext cx="8286810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500330"/>
                <a:gridCol w="1857388"/>
                <a:gridCol w="1857390"/>
              </a:tblGrid>
              <a:tr h="982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Этапы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Содержание работы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Сроки выполнения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Ответственное лицо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5753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Организационно-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подготовительный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метод.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Литературы 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различных видов танцев 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 родителями о содержании  и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Разработка конспектов, к занятиям, подбор материалов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11.01.2017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17.01.2017г.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29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Основной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17.01.2017г.</a:t>
                      </a:r>
                    </a:p>
                    <a:p>
                      <a:r>
                        <a:rPr lang="ru-RU" dirty="0" smtClean="0"/>
                        <a:t>по</a:t>
                      </a:r>
                      <a:r>
                        <a:rPr lang="ru-RU" baseline="0" dirty="0" smtClean="0"/>
                        <a:t>  01.04.2017г.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/>
                        <a:t>.</a:t>
                      </a:r>
                      <a:endParaRPr lang="ru-RU" sz="1600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5426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Заключительный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 деятельности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25.03.2017г.</a:t>
                      </a:r>
                    </a:p>
                    <a:p>
                      <a:r>
                        <a:rPr lang="ru-RU" dirty="0" smtClean="0"/>
                        <a:t>По 01.04.2017г.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898" y="0"/>
            <a:ext cx="7629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Перспективный план проекта:</a:t>
            </a:r>
            <a:endParaRPr lang="ru-RU" sz="4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136059"/>
              </p:ext>
            </p:extLst>
          </p:nvPr>
        </p:nvGraphicFramePr>
        <p:xfrm>
          <a:off x="214281" y="714355"/>
          <a:ext cx="8572560" cy="504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5214974"/>
                <a:gridCol w="1785949"/>
              </a:tblGrid>
              <a:tr h="5952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Дата  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Познавательная и творческая деятельность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Ответственный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454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 Ознакомление родителей с  перспективным планом детского проекта  «Мир танца»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66961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14.01.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Беседа с детьми «Виды танцев»</a:t>
                      </a:r>
                    </a:p>
                    <a:p>
                      <a:r>
                        <a:rPr lang="ru-RU" sz="1600" dirty="0" smtClean="0"/>
                        <a:t>Просмотр презентации  «Русский народный танец»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00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17. 01. 2017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Музыкальное занятие</a:t>
                      </a:r>
                    </a:p>
                    <a:p>
                      <a:r>
                        <a:rPr lang="ru-RU" sz="1600" dirty="0" smtClean="0"/>
                        <a:t>«Мир русского народного танца»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Просмотр видео – ролика «Русские хороводы</a:t>
                      </a:r>
                      <a:r>
                        <a:rPr lang="ru-RU" sz="1600" dirty="0" smtClean="0"/>
                        <a:t>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aseline="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  <a:tr h="9220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Музыкальное занятие</a:t>
                      </a:r>
                    </a:p>
                    <a:p>
                      <a:r>
                        <a:rPr lang="ru-RU" sz="1600" dirty="0" smtClean="0"/>
                        <a:t>Просмотр видео ролика</a:t>
                      </a:r>
                      <a:r>
                        <a:rPr lang="ru-RU" sz="1600" baseline="0" dirty="0" smtClean="0"/>
                        <a:t> - танец</a:t>
                      </a:r>
                      <a:r>
                        <a:rPr lang="ru-RU" sz="1600" dirty="0" smtClean="0"/>
                        <a:t> «Малина» в исполнении</a:t>
                      </a:r>
                    </a:p>
                    <a:p>
                      <a:r>
                        <a:rPr lang="ru-RU" sz="1600" dirty="0" smtClean="0"/>
                        <a:t>Детской  танцевальной группы «Талисман» </a:t>
                      </a:r>
                    </a:p>
                    <a:p>
                      <a:r>
                        <a:rPr lang="ru-RU" sz="1600" dirty="0" smtClean="0"/>
                        <a:t>Знакомство детей с  элементами</a:t>
                      </a:r>
                      <a:r>
                        <a:rPr lang="ru-RU" sz="1600" baseline="0" dirty="0" smtClean="0"/>
                        <a:t> русского народного танца </a:t>
                      </a:r>
                    </a:p>
                    <a:p>
                      <a:r>
                        <a:rPr lang="ru-RU" sz="1600" dirty="0" smtClean="0"/>
                        <a:t>Консультация для воспитателей</a:t>
                      </a:r>
                    </a:p>
                    <a:p>
                      <a:r>
                        <a:rPr lang="ru-RU" sz="1600" dirty="0" smtClean="0"/>
                        <a:t>«Использование</a:t>
                      </a:r>
                      <a:r>
                        <a:rPr lang="ru-RU" sz="1600" baseline="0" dirty="0" smtClean="0"/>
                        <a:t> танцевальных движений на физкультурных занятиях»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Москвичева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1698</Words>
  <Application>Microsoft Office PowerPoint</Application>
  <PresentationFormat>Экран (4:3)</PresentationFormat>
  <Paragraphs>317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01</cp:lastModifiedBy>
  <cp:revision>141</cp:revision>
  <dcterms:created xsi:type="dcterms:W3CDTF">2011-02-07T17:42:23Z</dcterms:created>
  <dcterms:modified xsi:type="dcterms:W3CDTF">2017-03-31T10:07:44Z</dcterms:modified>
</cp:coreProperties>
</file>